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99" d="100"/>
          <a:sy n="99" d="100"/>
        </p:scale>
        <p:origin x="84" y="58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4" Type="http://schemas.openxmlformats.org/officeDocument/2006/relationships/tableStyles" Target="tableStyles.xml"/><Relationship Id="rId13" Type="http://schemas.openxmlformats.org/officeDocument/2006/relationships/viewProps" Target="viewProps.xml"/><Relationship Id="rId12" Type="http://schemas.openxmlformats.org/officeDocument/2006/relationships/presProps" Target="presProps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0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63.xml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64.xml"/><Relationship Id="rId1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65.xml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66.xml"/><Relationship Id="rId1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67.xml"/><Relationship Id="rId1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tags" Target="../tags/tag68.xml"/><Relationship Id="rId4" Type="http://schemas.openxmlformats.org/officeDocument/2006/relationships/image" Target="../media/image7.png"/><Relationship Id="rId3" Type="http://schemas.microsoft.com/office/2007/relationships/media" Target="../media/media1.mp4"/><Relationship Id="rId2" Type="http://schemas.openxmlformats.org/officeDocument/2006/relationships/video" Target="../media/media1.mp4"/><Relationship Id="rId1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69.xml"/><Relationship Id="rId1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70.xml"/><Relationship Id="rId1" Type="http://schemas.openxmlformats.org/officeDocument/2006/relationships/image" Target="../media/image9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71.xml"/><Relationship Id="rId1" Type="http://schemas.openxmlformats.org/officeDocument/2006/relationships/image" Target="../media/image1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crab nft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75690" y="4040505"/>
            <a:ext cx="2073275" cy="207327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4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5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6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7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8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9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1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WPS 演示</Application>
  <PresentationFormat>宽屏</PresentationFormat>
  <Paragraphs>0</Paragraphs>
  <Slides>9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7" baseType="lpstr">
      <vt:lpstr>Arial</vt:lpstr>
      <vt:lpstr>宋体</vt:lpstr>
      <vt:lpstr>Wingdings</vt:lpstr>
      <vt:lpstr>Wingdings</vt:lpstr>
      <vt:lpstr>微软雅黑</vt:lpstr>
      <vt:lpstr>Arial Unicode MS</vt:lpstr>
      <vt:lpstr>Calibri</vt:lpstr>
      <vt:lpstr>WPS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2n</cp:lastModifiedBy>
  <cp:revision>156</cp:revision>
  <dcterms:created xsi:type="dcterms:W3CDTF">2019-06-19T02:08:00Z</dcterms:created>
  <dcterms:modified xsi:type="dcterms:W3CDTF">2024-12-14T10:15:06Z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2052-12.1.0.19302</vt:lpwstr>
  </property>
  <property fmtid="{D5CDD505-2E9C-101B-9397-08002B2CF9AE}" pid="3" name="ICV">
    <vt:lpwstr>25629F9F61754142B3CD83E07A906334_11</vt:lpwstr>
  </property>
</Properties>
</file>